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rial Black" panose="020B0A04020102020204" pitchFamily="34" charset="0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TT Drugs Bold" panose="020B0604020202020204" charset="0"/>
      <p:regular r:id="rId14"/>
    </p:embeddedFont>
    <p:embeddedFont>
      <p:font typeface="Old Standard" panose="020B0604020202020204" charset="0"/>
      <p:regular r:id="rId15"/>
    </p:embeddedFont>
    <p:embeddedFont>
      <p:font typeface="Canva Sans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78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187" t="-309" r="-4829" b="-30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25653"/>
            <a:ext cx="18296978" cy="10312653"/>
            <a:chOff x="0" y="0"/>
            <a:chExt cx="4818957" cy="27160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8957" cy="2716090"/>
            </a:xfrm>
            <a:custGeom>
              <a:avLst/>
              <a:gdLst/>
              <a:ahLst/>
              <a:cxnLst/>
              <a:rect l="l" t="t" r="r" b="b"/>
              <a:pathLst>
                <a:path w="4818957" h="2716090">
                  <a:moveTo>
                    <a:pt x="0" y="0"/>
                  </a:moveTo>
                  <a:lnTo>
                    <a:pt x="4818957" y="0"/>
                  </a:lnTo>
                  <a:lnTo>
                    <a:pt x="4818957" y="2716090"/>
                  </a:lnTo>
                  <a:lnTo>
                    <a:pt x="0" y="2716090"/>
                  </a:lnTo>
                  <a:close/>
                </a:path>
              </a:pathLst>
            </a:custGeom>
            <a:solidFill>
              <a:srgbClr val="000000">
                <a:alpha val="32941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8957" cy="2763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27274" y="95011"/>
            <a:ext cx="9843091" cy="1245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6471">
                <a:solidFill>
                  <a:srgbClr val="FFFFFF"/>
                </a:solidFill>
                <a:latin typeface="Old Standard"/>
                <a:ea typeface="Old Standard"/>
                <a:cs typeface="Old Standard"/>
                <a:sym typeface="Old Standard"/>
              </a:rPr>
              <a:t>Cricket Analysis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019300"/>
            <a:ext cx="13778586" cy="7315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0" y="647700"/>
            <a:ext cx="739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Arial Black" panose="020B0A04020102020204" pitchFamily="34" charset="0"/>
              </a:rPr>
              <a:t>Pipeline</a:t>
            </a:r>
            <a:endParaRPr lang="en-US" sz="4000" dirty="0"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177797" y="0"/>
            <a:ext cx="15932406" cy="896197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643932" y="9182100"/>
            <a:ext cx="3000137" cy="639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Original Clip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00" end="6806.666"/>
                </p14:media>
              </p:ext>
            </p:extLst>
          </p:nvPr>
        </p:nvPicPr>
        <p:blipFill>
          <a:blip r:embed="rId4"/>
          <a:srcRect l="1931" t="7010" r="1931"/>
          <a:stretch>
            <a:fillRect/>
          </a:stretch>
        </p:blipFill>
        <p:spPr>
          <a:xfrm>
            <a:off x="648743" y="0"/>
            <a:ext cx="17016168" cy="92583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579197" y="9486900"/>
            <a:ext cx="11739206" cy="639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Detection of objects with roboflow datset training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028700" y="0"/>
            <a:ext cx="16230600" cy="912971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642788" y="9258300"/>
            <a:ext cx="7002423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dirty="0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Foreground Output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1028700" y="0"/>
            <a:ext cx="16230600" cy="912971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210169" y="9334500"/>
            <a:ext cx="10172462" cy="639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Background Segmentation with detetction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91000" y="4229100"/>
            <a:ext cx="8458736" cy="16542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20</Words>
  <Application>Microsoft Office PowerPoint</Application>
  <PresentationFormat>Custom</PresentationFormat>
  <Paragraphs>7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 Black</vt:lpstr>
      <vt:lpstr>Calibri</vt:lpstr>
      <vt:lpstr>TT Drugs Bold</vt:lpstr>
      <vt:lpstr>Old Standard</vt:lpstr>
      <vt:lpstr>Arial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paragraph text</dc:title>
  <cp:lastModifiedBy>Sam Grammy</cp:lastModifiedBy>
  <cp:revision>3</cp:revision>
  <dcterms:created xsi:type="dcterms:W3CDTF">2006-08-16T00:00:00Z</dcterms:created>
  <dcterms:modified xsi:type="dcterms:W3CDTF">2024-08-13T00:52:10Z</dcterms:modified>
  <dc:identifier>DAGNLwDCPvk</dc:identifier>
</cp:coreProperties>
</file>

<file path=docProps/thumbnail.jpeg>
</file>